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934" y="84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873E-FE40-7312-68ED-F3003B2A09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EC616-09D7-1137-24B4-9A1D0AD53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6DEF95-306E-CC0B-BAFF-67784DFDE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F2CFA-37F1-FCDF-D08C-29E145D78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7E8C3-3CC0-3E49-D2E1-C0AC9C854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666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307E9-F00F-6A87-289F-6FDFAEF56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893168-0D7E-95E5-DA60-D18FF7783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457C5-676D-28C3-14A7-0B6404049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E5EC4-A56A-B031-D4CC-E55B3DC71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9DA4DC-B350-EE17-EAE5-FF0F2C848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9433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CED698-D3E3-A1ED-1B92-E61FEC088F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3434D-3108-56E2-D573-8B2180791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EC7D6-ABAB-1926-F693-FF2BB8A97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F7292-913D-DFE6-EDAB-C1BC1E6C5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07DA7-0077-C48A-1E88-BB2084783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7329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43713-A664-DBC8-0B69-2679C4FA2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B9C8-51A2-36EF-6123-BF9C17B89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2636F-54F5-81D0-464A-97FF2C6BA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7B37A-4AC1-E88E-EB27-34EDCC7EF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7846A-01DF-5DEA-4139-FFE3B89D1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8762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D5944-25AE-2B7D-78FC-60D69D1AD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8C7FB-CE05-D9D0-06F1-591EEF1C2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7683B-88B6-18AB-5FAE-82BB0AE7C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620AB-86AC-F803-F95E-9E3D35BD8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D6949-1BE3-0AB1-3A1A-DACB2003F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6723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7AEE9-6760-1E69-CBE1-6AA4C212B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9E9F4-5C77-20D1-01EC-D48E9B5A96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FE4655-663A-B1DE-A626-D7C835DE98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30116-6E13-B970-DD08-3E23DA7D9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61EF9B-B10A-D5BF-AC99-09820B5A9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8D854F-1874-F7CC-2D8D-3445AA0B5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189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3DFA7-AA59-F4E5-F67D-5BB6761E9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002C4B-E9AF-729B-8836-C332EA3AA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07D8CE-C583-E73F-AAA7-77960578A9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21D685-EF1C-063F-7C2A-E994028266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F38E67-1C6C-E9AF-E9FD-504BA226CA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EDAF9C-F6A5-43E5-095B-7F0525D53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0BE63D-838D-A463-3A91-2EFD47410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7B21B5-A651-6CD6-7E72-331A802E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6390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44C24-EE22-7D90-90D0-B1A9834ED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2A5141-2F6B-C938-F7EB-B80300C60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0C3280-118D-B6AE-E73B-0CC9C7C3F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F30AE8-6D6B-9C45-E80B-8D86B6689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34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640FB5-1C21-F140-C7B6-F831F0431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FD706D-E85F-35CE-119B-743B2236E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32F3A3-AEC1-31F4-2F7D-9A246117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141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905B9-F454-A4D5-8FB2-A1CE17E32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C3907-CDBB-08AA-5385-52E9BE8BC0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86A028-4D48-B44C-2414-2362231B2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9AA91-8F84-2659-7230-93722BBF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580F19-FB55-BB5F-E18E-36A656110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91352F-67DE-2AD7-A1B6-F494AF3A0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855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ACA5F-B4EB-87AD-843C-DD712930B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6059E7-1DC4-B91D-F9D4-0AEFC1AAF2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4F25C9-9267-24AE-66F4-64E517B08F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120332-E3CF-298A-5A9A-5AD7F865C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BB3A6-405C-34C9-A13D-15AE61CA4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3DDEEF-4D35-1270-BC4A-5CA674436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434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FDB971-AA04-AB59-3F2F-794B3C33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B7950-8B92-B004-C620-565AB88A5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FAC25-136F-7CC2-8AAB-A107AC3DB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F7194-377E-42FB-8B9B-BE27F08E1DC8}" type="datetimeFigureOut">
              <a:rPr lang="en-GB" smtClean="0"/>
              <a:t>23/08/2022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5BCD3-2CA0-4694-C370-5BD269FE4C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2CDA5-ED53-6E65-7BBA-62F0E54088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215E7-74C1-4C1F-8216-AF414B9328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7068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6F6165-C465-3562-F85B-928AD3386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45" b="21521"/>
          <a:stretch/>
        </p:blipFill>
        <p:spPr>
          <a:xfrm>
            <a:off x="7958603" y="5233966"/>
            <a:ext cx="3725206" cy="37252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4DD0CE-C99A-4171-5CD8-40A4A6E7DF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661" b="19105"/>
          <a:stretch/>
        </p:blipFill>
        <p:spPr>
          <a:xfrm>
            <a:off x="4233397" y="5233966"/>
            <a:ext cx="3725206" cy="37252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826368-71ED-7434-878C-0097B99595C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023" b="23743"/>
          <a:stretch/>
        </p:blipFill>
        <p:spPr>
          <a:xfrm>
            <a:off x="7958603" y="1508760"/>
            <a:ext cx="3725206" cy="37252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520BEF-D199-ECEE-5422-8DCD901449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393" t="9037" r="18354" b="43778"/>
          <a:stretch/>
        </p:blipFill>
        <p:spPr>
          <a:xfrm>
            <a:off x="4233397" y="1510044"/>
            <a:ext cx="3725206" cy="37252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7488A9-D58B-FDFA-4A9B-D255095A109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217" b="23549"/>
          <a:stretch/>
        </p:blipFill>
        <p:spPr>
          <a:xfrm>
            <a:off x="508191" y="1510365"/>
            <a:ext cx="3725206" cy="37252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1AC7C1-64E7-63CF-CFEF-D114253CF30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1105" b="22661"/>
          <a:stretch/>
        </p:blipFill>
        <p:spPr>
          <a:xfrm>
            <a:off x="508191" y="5233966"/>
            <a:ext cx="3725206" cy="37252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A9890C3-557C-4C16-CF08-0DCD811F216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48" t="4954" r="1048" b="45122"/>
          <a:stretch/>
        </p:blipFill>
        <p:spPr>
          <a:xfrm>
            <a:off x="508191" y="-2215162"/>
            <a:ext cx="7450412" cy="372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117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Gaurav Shah</dc:creator>
  <cp:lastModifiedBy>Gaurav Shah</cp:lastModifiedBy>
  <cp:revision>2</cp:revision>
  <dcterms:created xsi:type="dcterms:W3CDTF">2022-08-23T14:17:16Z</dcterms:created>
  <dcterms:modified xsi:type="dcterms:W3CDTF">2022-08-23T15:16:28Z</dcterms:modified>
</cp:coreProperties>
</file>

<file path=docProps/thumbnail.jpeg>
</file>